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69" r:id="rId5"/>
    <p:sldId id="270" r:id="rId6"/>
    <p:sldId id="271" r:id="rId7"/>
    <p:sldId id="265" r:id="rId8"/>
    <p:sldId id="266" r:id="rId9"/>
    <p:sldId id="267" r:id="rId10"/>
    <p:sldId id="268" r:id="rId11"/>
    <p:sldId id="260" r:id="rId12"/>
    <p:sldId id="261" r:id="rId13"/>
    <p:sldId id="262" r:id="rId14"/>
    <p:sldId id="263" r:id="rId15"/>
    <p:sldId id="264" r:id="rId16"/>
    <p:sldId id="258" r:id="rId17"/>
    <p:sldId id="259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AC63AD-7812-4C20-A055-12A8ABD8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308EA26-B095-4FD7-B376-7B8A50E4F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F13A9EF-38DF-4667-ADB9-1CFCF93EBFD6}"/>
              </a:ext>
            </a:extLst>
          </p:cNvPr>
          <p:cNvSpPr txBox="1"/>
          <p:nvPr/>
        </p:nvSpPr>
        <p:spPr>
          <a:xfrm>
            <a:off x="682637" y="1182029"/>
            <a:ext cx="601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Stephen Wallace·Sarah McGregor·Benjamin Tetteh</a:t>
            </a:r>
            <a:endParaRPr lang="zh-CN" altLang="en-US" sz="18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3FE5C0-448B-45C4-9151-CE5F36348F70}"/>
              </a:ext>
            </a:extLst>
          </p:cNvPr>
          <p:cNvSpPr txBox="1"/>
          <p:nvPr/>
        </p:nvSpPr>
        <p:spPr>
          <a:xfrm>
            <a:off x="1965234" y="2564780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i="0" u="none" strike="noStrike" baseline="0">
                <a:solidFill>
                  <a:srgbClr val="000000"/>
                </a:solidFill>
                <a:latin typeface="Londrina Solid"/>
              </a:rPr>
              <a:t>嘟嘟的帽子</a:t>
            </a:r>
            <a:endParaRPr lang="zh-CN" altLang="en-US" sz="6000" b="1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CC9A9E-3E0A-4229-A3FF-4672036C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E846D6-5661-4A4D-9D3F-1F1308C31CDF}"/>
              </a:ext>
            </a:extLst>
          </p:cNvPr>
          <p:cNvSpPr txBox="1"/>
          <p:nvPr/>
        </p:nvSpPr>
        <p:spPr>
          <a:xfrm>
            <a:off x="609601" y="330200"/>
            <a:ext cx="5778500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他们取回他们的帽子，杜米萨尼数到：“一、二、三！”</a:t>
            </a:r>
          </a:p>
          <a:p>
            <a:pPr algn="l">
              <a:lnSpc>
                <a:spcPct val="150000"/>
              </a:lnSpc>
            </a:pP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杜米萨尼的帽子在空中飞过，越过窗台，撞到窗框并掉出窗外。 </a:t>
            </a:r>
          </a:p>
          <a:p>
            <a:pPr algn="l">
              <a:lnSpc>
                <a:spcPct val="150000"/>
              </a:lnSpc>
            </a:pP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“好耶！”他叫道。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E9122D-FFBE-479D-9758-308F63FBD4BA}"/>
              </a:ext>
            </a:extLst>
          </p:cNvPr>
          <p:cNvSpPr txBox="1"/>
          <p:nvPr/>
        </p:nvSpPr>
        <p:spPr>
          <a:xfrm>
            <a:off x="6946900" y="4851400"/>
            <a:ext cx="434766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嘟嘟的帽子又掉回架子上了。</a:t>
            </a:r>
          </a:p>
        </p:txBody>
      </p:sp>
    </p:spTree>
    <p:extLst>
      <p:ext uri="{BB962C8B-B14F-4D97-AF65-F5344CB8AC3E}">
        <p14:creationId xmlns:p14="http://schemas.microsoft.com/office/powerpoint/2010/main" val="106593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0E40AF-6F97-4C4F-A31A-64B94CE3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BDEDCA-E773-4C9B-93BD-EDDFF92CCEFF}"/>
              </a:ext>
            </a:extLst>
          </p:cNvPr>
          <p:cNvSpPr txBox="1"/>
          <p:nvPr/>
        </p:nvSpPr>
        <p:spPr>
          <a:xfrm>
            <a:off x="482600" y="647700"/>
            <a:ext cx="6895862" cy="279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“再来一次。”杜米萨尼对嘟嘟说。 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嘟嘟拿回帽子，卷成球，瞄准窗户。 </a:t>
            </a:r>
          </a:p>
          <a:p>
            <a:pPr algn="l">
              <a:lnSpc>
                <a:spcPct val="150000"/>
              </a:lnSpc>
            </a:pP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“一、二、三！”杜米萨尼数到，嘟嘟一扔。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但是她的帽子撞到窗台并弹开，再次滑了下来。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0B861-FA87-4756-9729-4278D64D46E8}"/>
              </a:ext>
            </a:extLst>
          </p:cNvPr>
          <p:cNvSpPr txBox="1"/>
          <p:nvPr/>
        </p:nvSpPr>
        <p:spPr>
          <a:xfrm>
            <a:off x="7874000" y="3444941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“再来！”杜米萨尼说。</a:t>
            </a:r>
          </a:p>
        </p:txBody>
      </p:sp>
    </p:spTree>
    <p:extLst>
      <p:ext uri="{BB962C8B-B14F-4D97-AF65-F5344CB8AC3E}">
        <p14:creationId xmlns:p14="http://schemas.microsoft.com/office/powerpoint/2010/main" val="193476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8BFD73-5C73-4166-9924-937039DA5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26D09C-50F0-4375-8A9B-17188AB2FFF0}"/>
              </a:ext>
            </a:extLst>
          </p:cNvPr>
          <p:cNvSpPr txBox="1"/>
          <p:nvPr/>
        </p:nvSpPr>
        <p:spPr>
          <a:xfrm>
            <a:off x="558800" y="1016000"/>
            <a:ext cx="6716903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“呃</a:t>
            </a:r>
            <a:r>
              <a:rPr lang="en-US" altLang="zh-CN" sz="2400"/>
              <a:t>……</a:t>
            </a:r>
            <a:r>
              <a:rPr lang="zh-CN" altLang="en-US" sz="2400"/>
              <a:t>”嘟嘟说。 “我们去外面荡秋千吧。”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她拿起帽子，将其牢牢地戴在头上。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0945EA-606E-4183-BCB6-AD6B2FF2223E}"/>
              </a:ext>
            </a:extLst>
          </p:cNvPr>
          <p:cNvSpPr txBox="1"/>
          <p:nvPr/>
        </p:nvSpPr>
        <p:spPr>
          <a:xfrm>
            <a:off x="7556500" y="2201829"/>
            <a:ext cx="425469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“噢，嘟嘟？”杜米萨尼说。 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“我来帮你。”</a:t>
            </a:r>
          </a:p>
        </p:txBody>
      </p:sp>
    </p:spTree>
    <p:extLst>
      <p:ext uri="{BB962C8B-B14F-4D97-AF65-F5344CB8AC3E}">
        <p14:creationId xmlns:p14="http://schemas.microsoft.com/office/powerpoint/2010/main" val="26061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FBE66F-7B78-481F-805F-14944005D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35CF9E-A97F-4D07-B482-B2A282DEBDC0}"/>
              </a:ext>
            </a:extLst>
          </p:cNvPr>
          <p:cNvSpPr txBox="1"/>
          <p:nvPr/>
        </p:nvSpPr>
        <p:spPr>
          <a:xfrm>
            <a:off x="4000501" y="723900"/>
            <a:ext cx="37973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他从嘟嘟头上拿下帽子，卷成球，然后交给嘟嘟。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3F17F7-C6D3-4DA7-91FA-77B15CBD6648}"/>
              </a:ext>
            </a:extLst>
          </p:cNvPr>
          <p:cNvSpPr txBox="1"/>
          <p:nvPr/>
        </p:nvSpPr>
        <p:spPr>
          <a:xfrm>
            <a:off x="203200" y="3784600"/>
            <a:ext cx="3467100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“将你另一只手对准窗户。”他说，“现在从你的肩膀这里扔。”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嘟嘟深吸一口气，然后扔出。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275C4-BF70-4A41-9338-0E7C3C6D0927}"/>
              </a:ext>
            </a:extLst>
          </p:cNvPr>
          <p:cNvSpPr txBox="1"/>
          <p:nvPr/>
        </p:nvSpPr>
        <p:spPr>
          <a:xfrm>
            <a:off x="8255000" y="5295900"/>
            <a:ext cx="46990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她的帽子向前猛冲，展开像只滑翔的小鸟一样，飞出窗户消失了。</a:t>
            </a:r>
          </a:p>
        </p:txBody>
      </p:sp>
    </p:spTree>
    <p:extLst>
      <p:ext uri="{BB962C8B-B14F-4D97-AF65-F5344CB8AC3E}">
        <p14:creationId xmlns:p14="http://schemas.microsoft.com/office/powerpoint/2010/main" val="34033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872A5-45D2-4374-994F-96AC1B51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6E3DC7-E6F1-4732-B07D-E510CEBE10A3}"/>
              </a:ext>
            </a:extLst>
          </p:cNvPr>
          <p:cNvSpPr txBox="1"/>
          <p:nvPr/>
        </p:nvSpPr>
        <p:spPr>
          <a:xfrm>
            <a:off x="7543800" y="1584548"/>
            <a:ext cx="603242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嘟嘟和杜米萨尼叫道，举起了胜利的双手。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17ACBF-EBF9-41A0-BA3D-5DCB4EAD12DD}"/>
              </a:ext>
            </a:extLst>
          </p:cNvPr>
          <p:cNvSpPr txBox="1"/>
          <p:nvPr/>
        </p:nvSpPr>
        <p:spPr>
          <a:xfrm rot="20908276">
            <a:off x="2369506" y="927189"/>
            <a:ext cx="4136069" cy="1314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b="1"/>
              <a:t>“好耶！”</a:t>
            </a:r>
          </a:p>
        </p:txBody>
      </p:sp>
    </p:spTree>
    <p:extLst>
      <p:ext uri="{BB962C8B-B14F-4D97-AF65-F5344CB8AC3E}">
        <p14:creationId xmlns:p14="http://schemas.microsoft.com/office/powerpoint/2010/main" val="251303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6734F6-E7B4-449F-BB32-87CE7A0F7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4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545253-14F0-44A1-997E-D3E1F2911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F73D2B-4489-45BA-8FEF-D432C073C57D}"/>
              </a:ext>
            </a:extLst>
          </p:cNvPr>
          <p:cNvSpPr txBox="1"/>
          <p:nvPr/>
        </p:nvSpPr>
        <p:spPr>
          <a:xfrm>
            <a:off x="8521700" y="1498600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“我们的帽子掉到窗户外面了！”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FFDFD7-6F2E-4F0A-976E-474FF7C1B9C8}"/>
              </a:ext>
            </a:extLst>
          </p:cNvPr>
          <p:cNvSpPr txBox="1"/>
          <p:nvPr/>
        </p:nvSpPr>
        <p:spPr>
          <a:xfrm rot="20985825">
            <a:off x="1620580" y="507306"/>
            <a:ext cx="4136069" cy="1314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b="1"/>
              <a:t>“老师！”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9C6EA8-4B62-4404-854F-EE30ECDF1A47}"/>
              </a:ext>
            </a:extLst>
          </p:cNvPr>
          <p:cNvSpPr txBox="1"/>
          <p:nvPr/>
        </p:nvSpPr>
        <p:spPr>
          <a:xfrm>
            <a:off x="2057400" y="1888443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嘟嘟对莱萨波老师喊道。</a:t>
            </a:r>
          </a:p>
        </p:txBody>
      </p:sp>
    </p:spTree>
    <p:extLst>
      <p:ext uri="{BB962C8B-B14F-4D97-AF65-F5344CB8AC3E}">
        <p14:creationId xmlns:p14="http://schemas.microsoft.com/office/powerpoint/2010/main" val="113853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9DDD6A-066A-4A6E-A449-E825D34B1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D4DCA-1A02-4358-9F2E-E5D95F7D8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9FD346-EE13-4F62-8D90-7646DD315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9D27D5-BD9F-49CD-9FBF-F6D12E604A68}"/>
              </a:ext>
            </a:extLst>
          </p:cNvPr>
          <p:cNvSpPr txBox="1"/>
          <p:nvPr/>
        </p:nvSpPr>
        <p:spPr>
          <a:xfrm>
            <a:off x="9164609" y="1182029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i="0" u="none" strike="noStrike" baseline="0">
                <a:solidFill>
                  <a:srgbClr val="000000"/>
                </a:solidFill>
                <a:latin typeface="Londrina Solid"/>
              </a:rPr>
              <a:t>嘟嘟的帽子</a:t>
            </a:r>
            <a:endParaRPr lang="zh-CN" altLang="en-US" sz="6000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360789-3D57-4F57-92DF-2735303D5FEA}"/>
              </a:ext>
            </a:extLst>
          </p:cNvPr>
          <p:cNvSpPr txBox="1"/>
          <p:nvPr/>
        </p:nvSpPr>
        <p:spPr>
          <a:xfrm>
            <a:off x="9934050" y="2286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29217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F347FA-ED8E-4974-BC4B-710153EC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670312-F1FD-411F-8D2E-BCAB32E7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361AB7-A787-421A-8DE5-C607CAE490B8}"/>
              </a:ext>
            </a:extLst>
          </p:cNvPr>
          <p:cNvSpPr txBox="1"/>
          <p:nvPr/>
        </p:nvSpPr>
        <p:spPr>
          <a:xfrm>
            <a:off x="7880130" y="1182029"/>
            <a:ext cx="601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Stephen Wallace·Sarah McGregor·Benjamin Tetteh</a:t>
            </a: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15B00C-8421-4BC9-A0D8-AEF52C966069}"/>
              </a:ext>
            </a:extLst>
          </p:cNvPr>
          <p:cNvSpPr txBox="1"/>
          <p:nvPr/>
        </p:nvSpPr>
        <p:spPr>
          <a:xfrm>
            <a:off x="9213527" y="2564780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i="0" u="none" strike="noStrike" baseline="0">
                <a:solidFill>
                  <a:srgbClr val="000000"/>
                </a:solidFill>
                <a:latin typeface="Londrina Solid"/>
              </a:rPr>
              <a:t>嘟嘟的帽子</a:t>
            </a:r>
            <a:endParaRPr lang="zh-CN" altLang="en-US" sz="6000" b="1"/>
          </a:p>
        </p:txBody>
      </p:sp>
    </p:spTree>
    <p:extLst>
      <p:ext uri="{BB962C8B-B14F-4D97-AF65-F5344CB8AC3E}">
        <p14:creationId xmlns:p14="http://schemas.microsoft.com/office/powerpoint/2010/main" val="21107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E3A67B-4CFC-4A45-89E4-F41AE921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E5259C-E44E-4AAF-9541-5B828DFF6744}"/>
              </a:ext>
            </a:extLst>
          </p:cNvPr>
          <p:cNvSpPr txBox="1"/>
          <p:nvPr/>
        </p:nvSpPr>
        <p:spPr>
          <a:xfrm>
            <a:off x="981308" y="791737"/>
            <a:ext cx="6340197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/>
              <a:t>“</a:t>
            </a:r>
            <a:r>
              <a:rPr lang="zh-CN" altLang="en-US" sz="2400"/>
              <a:t>嗨，嘟嘟。</a:t>
            </a:r>
            <a:r>
              <a:rPr lang="en-US" altLang="zh-CN" sz="2400"/>
              <a:t>”</a:t>
            </a:r>
            <a:r>
              <a:rPr lang="zh-CN" altLang="en-US" sz="2400"/>
              <a:t>杜米萨尼说。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“我打赌你不能把你的帽子扔出那扇窗户。”</a:t>
            </a:r>
          </a:p>
        </p:txBody>
      </p:sp>
    </p:spTree>
    <p:extLst>
      <p:ext uri="{BB962C8B-B14F-4D97-AF65-F5344CB8AC3E}">
        <p14:creationId xmlns:p14="http://schemas.microsoft.com/office/powerpoint/2010/main" val="120164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01AB81-5274-40AF-BD41-7D69B6BF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ACFC34-4DC1-4ADA-A155-B21741BF3644}"/>
              </a:ext>
            </a:extLst>
          </p:cNvPr>
          <p:cNvSpPr txBox="1"/>
          <p:nvPr/>
        </p:nvSpPr>
        <p:spPr>
          <a:xfrm>
            <a:off x="635620" y="1561171"/>
            <a:ext cx="8186857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嘟嘟抬头看着打开的窗户。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窗户在教室墙上高高的地方，她看不到窗户另一边是什么。</a:t>
            </a:r>
          </a:p>
        </p:txBody>
      </p:sp>
    </p:spTree>
    <p:extLst>
      <p:ext uri="{BB962C8B-B14F-4D97-AF65-F5344CB8AC3E}">
        <p14:creationId xmlns:p14="http://schemas.microsoft.com/office/powerpoint/2010/main" val="178163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BCC97-EAE1-4404-A977-82BB5D0F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C7ED3E-036D-47C4-96DF-98498ABA294E}"/>
              </a:ext>
            </a:extLst>
          </p:cNvPr>
          <p:cNvSpPr txBox="1"/>
          <p:nvPr/>
        </p:nvSpPr>
        <p:spPr>
          <a:xfrm>
            <a:off x="858644" y="1449659"/>
            <a:ext cx="4801314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“好，”嘟嘟说，“我数到三。”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他们脱下帽子，准备好。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98E8C-79FB-48E7-A017-B6B931BD0DCA}"/>
              </a:ext>
            </a:extLst>
          </p:cNvPr>
          <p:cNvSpPr txBox="1"/>
          <p:nvPr/>
        </p:nvSpPr>
        <p:spPr>
          <a:xfrm>
            <a:off x="8307658" y="2698595"/>
            <a:ext cx="326243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</a:t>
            </a:r>
            <a:r>
              <a:rPr lang="zh-CN" altLang="en-US" sz="2400" b="1"/>
              <a:t>一</a:t>
            </a:r>
            <a:r>
              <a:rPr lang="zh-CN" altLang="en-US" sz="2400"/>
              <a:t>”嘟嘟慢慢地说。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560030-EE3C-4CC2-8D0B-1253D1142203}"/>
              </a:ext>
            </a:extLst>
          </p:cNvPr>
          <p:cNvSpPr txBox="1"/>
          <p:nvPr/>
        </p:nvSpPr>
        <p:spPr>
          <a:xfrm rot="21269268">
            <a:off x="7868173" y="3176753"/>
            <a:ext cx="2821606" cy="907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b="1"/>
              <a:t>“二</a:t>
            </a:r>
            <a:r>
              <a:rPr lang="en-US" altLang="zh-CN" sz="4000" b="1"/>
              <a:t>……</a:t>
            </a:r>
            <a:r>
              <a:rPr lang="zh-CN" altLang="en-US" sz="4000" b="1"/>
              <a:t>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4E4A43-8962-4AC4-B80A-2997532877A1}"/>
              </a:ext>
            </a:extLst>
          </p:cNvPr>
          <p:cNvSpPr txBox="1"/>
          <p:nvPr/>
        </p:nvSpPr>
        <p:spPr>
          <a:xfrm rot="242206">
            <a:off x="8672996" y="4044945"/>
            <a:ext cx="3345788" cy="1314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b="1"/>
              <a:t>“三！”</a:t>
            </a:r>
          </a:p>
        </p:txBody>
      </p:sp>
    </p:spTree>
    <p:extLst>
      <p:ext uri="{BB962C8B-B14F-4D97-AF65-F5344CB8AC3E}">
        <p14:creationId xmlns:p14="http://schemas.microsoft.com/office/powerpoint/2010/main" val="413532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B3D72E-1A42-4AD6-B6C9-27FF4B1C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3E698F-14D6-4B4C-8427-723D85484E88}"/>
              </a:ext>
            </a:extLst>
          </p:cNvPr>
          <p:cNvSpPr txBox="1"/>
          <p:nvPr/>
        </p:nvSpPr>
        <p:spPr>
          <a:xfrm>
            <a:off x="747133" y="981307"/>
            <a:ext cx="7002966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杜杜和杜米萨尼一起向窗户扔帽子。 </a:t>
            </a:r>
          </a:p>
          <a:p>
            <a:pPr algn="l">
              <a:lnSpc>
                <a:spcPct val="150000"/>
              </a:lnSpc>
            </a:pP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嘟嘟的帽子轻轻地打在墙上，然后滑落到下面的架子上。</a:t>
            </a:r>
          </a:p>
          <a:p>
            <a:pPr algn="l">
              <a:lnSpc>
                <a:spcPct val="150000"/>
              </a:lnSpc>
            </a:pPr>
            <a:endParaRPr lang="zh-CN" altLang="en-US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杜米萨尼的帽子很接近窗子。它撞到窗台并弹了回来，在空中转了三圈，然后停在下面的犀牛头上。</a:t>
            </a:r>
          </a:p>
        </p:txBody>
      </p:sp>
    </p:spTree>
    <p:extLst>
      <p:ext uri="{BB962C8B-B14F-4D97-AF65-F5344CB8AC3E}">
        <p14:creationId xmlns:p14="http://schemas.microsoft.com/office/powerpoint/2010/main" val="328294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ED514E-944F-408D-9B43-29566D70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85D644-BF09-4217-8712-C131A8DA53B1}"/>
              </a:ext>
            </a:extLst>
          </p:cNvPr>
          <p:cNvSpPr txBox="1"/>
          <p:nvPr/>
        </p:nvSpPr>
        <p:spPr>
          <a:xfrm>
            <a:off x="1435100" y="647700"/>
            <a:ext cx="36068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嘟嘟和杜米萨尼开怀大笑，嘟嘟笑得捂住了肚子。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317F7A-CAE8-41B2-920A-4F4DDB9983F4}"/>
              </a:ext>
            </a:extLst>
          </p:cNvPr>
          <p:cNvSpPr txBox="1"/>
          <p:nvPr/>
        </p:nvSpPr>
        <p:spPr>
          <a:xfrm>
            <a:off x="6629400" y="1905000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“再来一次！”嘟嘟说。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927683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413</Words>
  <Application>Microsoft Office PowerPoint</Application>
  <PresentationFormat>自定义</PresentationFormat>
  <Paragraphs>47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Londrina Solid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63</cp:revision>
  <dcterms:created xsi:type="dcterms:W3CDTF">2021-03-14T02:42:17Z</dcterms:created>
  <dcterms:modified xsi:type="dcterms:W3CDTF">2021-05-14T04:29:31Z</dcterms:modified>
</cp:coreProperties>
</file>